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err="1"/>
              <a:t>Algebră</a:t>
            </a:r>
            <a:r>
              <a:rPr lang="en-US" altLang="en-US" dirty="0"/>
              <a:t> </a:t>
            </a:r>
            <a:r>
              <a:rPr lang="en-US" altLang="en-US" dirty="0" err="1"/>
              <a:t>liniară</a:t>
            </a:r>
            <a:r>
              <a:rPr lang="en-US" altLang="en-US" dirty="0"/>
              <a:t> </a:t>
            </a:r>
            <a:r>
              <a:rPr lang="en-US" altLang="en-US" dirty="0" err="1"/>
              <a:t>şi</a:t>
            </a:r>
            <a:r>
              <a:rPr lang="en-US" altLang="en-US" dirty="0"/>
              <a:t> </a:t>
            </a:r>
            <a:r>
              <a:rPr lang="en-US" altLang="en-US" dirty="0" err="1"/>
              <a:t>geometrie</a:t>
            </a:r>
            <a:r>
              <a:rPr lang="en-US" altLang="en-US" dirty="0"/>
              <a:t> </a:t>
            </a:r>
            <a:r>
              <a:rPr lang="en-US" altLang="en-US" dirty="0" err="1"/>
              <a:t>analitică</a:t>
            </a:r>
            <a:r>
              <a:rPr lang="en-US" altLang="en-US" dirty="0"/>
              <a:t> </a:t>
            </a:r>
            <a:r>
              <a:rPr lang="en-US" altLang="en-US" dirty="0" err="1"/>
              <a:t>şi</a:t>
            </a:r>
            <a:r>
              <a:rPr lang="en-US" altLang="en-US" dirty="0"/>
              <a:t> </a:t>
            </a:r>
            <a:r>
              <a:rPr lang="en-US" altLang="en-US" dirty="0" err="1"/>
              <a:t>diferenţială</a:t>
            </a:r>
            <a:r>
              <a:rPr lang="en-US" altLang="en-US" dirty="0"/>
              <a:t> 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Însușirea de către studenţi a cunoştinţelor privind suportul teoretic al disciplinei algebra liniara si geometrie analitica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ormarea de abilităţi în utilizarea tehnicii de calcul dedicate.</a:t>
            </a: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Spatii vectoriale.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Aplicatii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patii vectoriale.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Forme biliniare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forme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biliniare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Spatii euclidiene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patii euclidiene.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232248"/>
          </a:xfrm>
        </p:spPr>
        <p:txBody>
          <a:bodyPr>
            <a:normAutofit/>
          </a:bodyPr>
          <a:lstStyle/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Spatii afine euclidiene: Cazurile E2 si E3.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Spatii afine euclidiene: Cazurile E2 si E3.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880320"/>
          </a:xfrm>
        </p:spPr>
        <p:txBody>
          <a:bodyPr>
            <a:normAutofit/>
          </a:bodyPr>
          <a:lstStyle/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Geometria analitica a spatiului E3.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Cuadrice. Conice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cuadrice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conice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7</cp:revision>
  <dcterms:created xsi:type="dcterms:W3CDTF">2018-09-25T18:40:18Z</dcterms:created>
  <dcterms:modified xsi:type="dcterms:W3CDTF">2018-10-07T08:46:56Z</dcterms:modified>
</cp:coreProperties>
</file>